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9" r:id="rId9"/>
    <p:sldId id="284" r:id="rId10"/>
    <p:sldId id="291" r:id="rId11"/>
    <p:sldId id="297" r:id="rId12"/>
    <p:sldId id="314" r:id="rId13"/>
    <p:sldId id="316" r:id="rId14"/>
    <p:sldId id="298" r:id="rId15"/>
    <p:sldId id="299" r:id="rId16"/>
    <p:sldId id="275" r:id="rId17"/>
    <p:sldId id="301" r:id="rId18"/>
    <p:sldId id="313" r:id="rId19"/>
    <p:sldId id="306" r:id="rId20"/>
    <p:sldId id="308" r:id="rId21"/>
    <p:sldId id="309" r:id="rId22"/>
    <p:sldId id="287" r:id="rId23"/>
    <p:sldId id="311" r:id="rId24"/>
    <p:sldId id="302" r:id="rId25"/>
    <p:sldId id="303" r:id="rId26"/>
    <p:sldId id="304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7" autoAdjust="0"/>
    <p:restoredTop sz="89629" autoAdjust="0"/>
  </p:normalViewPr>
  <p:slideViewPr>
    <p:cSldViewPr>
      <p:cViewPr varScale="1">
        <p:scale>
          <a:sx n="103" d="100"/>
          <a:sy n="103" d="100"/>
        </p:scale>
        <p:origin x="221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414625253727791E-2"/>
          <c:y val="5.1258448540317289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33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2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방사능 수치에 대응 하여 체력을 잘 관리하면서 연구소 까지 가야합니다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84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38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F59C590-5654-440E-95FE-2FC54352E644}"/>
              </a:ext>
            </a:extLst>
          </p:cNvPr>
          <p:cNvSpPr/>
          <p:nvPr/>
        </p:nvSpPr>
        <p:spPr>
          <a:xfrm>
            <a:off x="6660232" y="188640"/>
            <a:ext cx="2160240" cy="1296136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41181" y="4693546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" y="1471769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00" y="1471769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71" y="1456917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39334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14527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41744" y="742000"/>
            <a:ext cx="34891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FFFF00"/>
                </a:solidFill>
              </a:rPr>
              <a:t>지도 조각 획득 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49756-1E5F-4866-9042-F208678FC37F}"/>
              </a:ext>
            </a:extLst>
          </p:cNvPr>
          <p:cNvSpPr txBox="1"/>
          <p:nvPr/>
        </p:nvSpPr>
        <p:spPr>
          <a:xfrm>
            <a:off x="395536" y="5565111"/>
            <a:ext cx="79451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마지막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지도 조각 획득 시 연구소 본부 위치를 알려줌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연구소 본부에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있는 연구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소장을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물리치면 </a:t>
            </a:r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게임 클리어</a:t>
            </a:r>
            <a:endParaRPr lang="en-US" altLang="ko-KR" sz="2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3" y="1471081"/>
            <a:ext cx="3983055" cy="39830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58363" y="6167939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필드마다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피폭당한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몬스터가 존재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731237"/>
            <a:ext cx="4948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몬스터들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중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크기가 유독 큰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 몬스터 존재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endParaRPr lang="ko-KR" altLang="en-US" sz="2000" dirty="0"/>
          </a:p>
        </p:txBody>
      </p:sp>
      <p:sp>
        <p:nvSpPr>
          <p:cNvPr id="28" name="타원 27"/>
          <p:cNvSpPr/>
          <p:nvPr/>
        </p:nvSpPr>
        <p:spPr>
          <a:xfrm>
            <a:off x="2389379" y="3293421"/>
            <a:ext cx="1209833" cy="125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cxnSpLocks/>
            <a:stCxn id="5" idx="0"/>
            <a:endCxn id="28" idx="4"/>
          </p:cNvCxnSpPr>
          <p:nvPr/>
        </p:nvCxnSpPr>
        <p:spPr>
          <a:xfrm flipV="1">
            <a:off x="2474396" y="4544635"/>
            <a:ext cx="519900" cy="11866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8791" y="907728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지도로 밝혀지지 않은 지역은 안개로 가려짐</a:t>
            </a:r>
            <a:endParaRPr lang="ko-KR" altLang="en-US" sz="2000" dirty="0"/>
          </a:p>
        </p:txBody>
      </p:sp>
      <p:sp>
        <p:nvSpPr>
          <p:cNvPr id="19" name="타원 18"/>
          <p:cNvSpPr/>
          <p:nvPr/>
        </p:nvSpPr>
        <p:spPr>
          <a:xfrm>
            <a:off x="2014427" y="1864170"/>
            <a:ext cx="954350" cy="986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7" idx="2"/>
          </p:cNvCxnSpPr>
          <p:nvPr/>
        </p:nvCxnSpPr>
        <p:spPr>
          <a:xfrm flipH="1">
            <a:off x="2532759" y="1307838"/>
            <a:ext cx="834384" cy="5962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0E34664-6A0A-413E-A8A5-AE368FCBAA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4" y="1471081"/>
            <a:ext cx="3983055" cy="398305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E2F3E7D-5A0C-46BC-BA4F-4B4396B96A69}"/>
              </a:ext>
            </a:extLst>
          </p:cNvPr>
          <p:cNvSpPr/>
          <p:nvPr/>
        </p:nvSpPr>
        <p:spPr>
          <a:xfrm>
            <a:off x="6156176" y="2390123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1105BC-9C70-4040-A561-8D472189A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19" y="1107783"/>
            <a:ext cx="1934306" cy="2047258"/>
          </a:xfrm>
          <a:prstGeom prst="rect">
            <a:avLst/>
          </a:prstGeom>
        </p:spPr>
      </p:pic>
      <p:sp>
        <p:nvSpPr>
          <p:cNvPr id="24" name="아래쪽 화살표 42">
            <a:extLst>
              <a:ext uri="{FF2B5EF4-FFF2-40B4-BE49-F238E27FC236}">
                <a16:creationId xmlns:a16="http://schemas.microsoft.com/office/drawing/2014/main" id="{5B2BC605-C009-4B99-A004-AAB67A200170}"/>
              </a:ext>
            </a:extLst>
          </p:cNvPr>
          <p:cNvSpPr/>
          <p:nvPr/>
        </p:nvSpPr>
        <p:spPr>
          <a:xfrm rot="7529281">
            <a:off x="5993113" y="2345734"/>
            <a:ext cx="383163" cy="5884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1D992-60F0-4779-8BEC-4C6DE6BB7B6D}"/>
              </a:ext>
            </a:extLst>
          </p:cNvPr>
          <p:cNvSpPr txBox="1"/>
          <p:nvPr/>
        </p:nvSpPr>
        <p:spPr>
          <a:xfrm>
            <a:off x="5630806" y="5792294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연구원을 물리쳐 기계에서 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 물약을 획득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00494" y="4726320"/>
            <a:ext cx="0" cy="106597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21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705664" y="4953751"/>
            <a:ext cx="334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기절 시킨 대장 몬스터를 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획득한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정화물약으로 정화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6" y="1143259"/>
            <a:ext cx="3756680" cy="375668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flipH="1">
            <a:off x="1889086" y="2602145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60785"/>
            <a:ext cx="3756680" cy="3756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0"/>
          <a:stretch/>
        </p:blipFill>
        <p:spPr>
          <a:xfrm>
            <a:off x="1274790" y="1197071"/>
            <a:ext cx="1745658" cy="1494533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 flipH="1">
            <a:off x="4225798" y="2735502"/>
            <a:ext cx="749290" cy="770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734990" y="501823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대장몬스터를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 시 지도 조각 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99" y="1621648"/>
            <a:ext cx="1377251" cy="953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209908" y="5938643"/>
            <a:ext cx="8807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 획득 시 안개가 걷히며 </a:t>
            </a:r>
            <a:r>
              <a:rPr lang="ko-KR" altLang="en-US" sz="2100" dirty="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새로운 필드가 보이고 </a:t>
            </a:r>
            <a:r>
              <a:rPr lang="ko-KR" altLang="en-US" sz="2100" err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미니맵이</a:t>
            </a:r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밝혀짐</a:t>
            </a:r>
            <a:endParaRPr lang="en-US" altLang="ko-KR" sz="2100" dirty="0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031681" y="2038031"/>
            <a:ext cx="1066530" cy="98356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787924" y="2038031"/>
            <a:ext cx="979514" cy="940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11">
            <a:extLst>
              <a:ext uri="{FF2B5EF4-FFF2-40B4-BE49-F238E27FC236}">
                <a16:creationId xmlns:a16="http://schemas.microsoft.com/office/drawing/2014/main" id="{EB56656C-0E61-4403-9F8A-B0A363711F45}"/>
              </a:ext>
            </a:extLst>
          </p:cNvPr>
          <p:cNvSpPr/>
          <p:nvPr/>
        </p:nvSpPr>
        <p:spPr>
          <a:xfrm rot="12574160" flipH="1">
            <a:off x="6810225" y="2579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7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3423287" y="94931"/>
            <a:ext cx="5720713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</a:t>
            </a:r>
            <a:r>
              <a:rPr lang="ko-KR" altLang="en-US"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세부사항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78706"/>
              </p:ext>
            </p:extLst>
          </p:nvPr>
        </p:nvGraphicFramePr>
        <p:xfrm>
          <a:off x="287524" y="1268580"/>
          <a:ext cx="8568952" cy="4398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701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154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1704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1115616" y="2060848"/>
            <a:ext cx="2229081" cy="3263550"/>
            <a:chOff x="1265925" y="2381425"/>
            <a:chExt cx="2326487" cy="340856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265925" y="2381425"/>
              <a:ext cx="2326487" cy="15129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265925" y="4195227"/>
              <a:ext cx="2326487" cy="1594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</a:t>
            </a:r>
            <a:r>
              <a:rPr lang="en-US" altLang="ko-KR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 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323528" y="1772816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1374604" y="1628800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418351" y="127891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4052447" y="1628800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3096193" y="124509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3385835" y="3075337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3385834" y="3075335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3794162" y="3075335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3096193" y="4509120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6193" y="3302905"/>
            <a:ext cx="2153515" cy="1452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6C63B1-79DC-4E16-A724-6F1C6F358247}"/>
              </a:ext>
            </a:extLst>
          </p:cNvPr>
          <p:cNvSpPr txBox="1"/>
          <p:nvPr/>
        </p:nvSpPr>
        <p:spPr>
          <a:xfrm>
            <a:off x="1226734" y="2216907"/>
            <a:ext cx="88584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방사능 </a:t>
            </a:r>
            <a:endParaRPr lang="en-US" altLang="ko-KR" b="1"/>
          </a:p>
          <a:p>
            <a:pPr algn="ctr"/>
            <a:r>
              <a:rPr lang="ko-KR" altLang="en-US" b="1"/>
              <a:t>수치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C8E84-75ED-41E9-8F9E-6EC781C6930F}"/>
              </a:ext>
            </a:extLst>
          </p:cNvPr>
          <p:cNvSpPr txBox="1"/>
          <p:nvPr/>
        </p:nvSpPr>
        <p:spPr>
          <a:xfrm>
            <a:off x="744683" y="1347045"/>
            <a:ext cx="12598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Player HP</a:t>
            </a:r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957705-5FD3-4FA6-874A-5C7F649F04F7}"/>
              </a:ext>
            </a:extLst>
          </p:cNvPr>
          <p:cNvSpPr txBox="1"/>
          <p:nvPr/>
        </p:nvSpPr>
        <p:spPr>
          <a:xfrm>
            <a:off x="3274880" y="1324289"/>
            <a:ext cx="15551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Monster HP</a:t>
            </a:r>
            <a:endParaRPr lang="ko-KR" alt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F10CF-5878-4D53-8BAA-AAE13EABC748}"/>
              </a:ext>
            </a:extLst>
          </p:cNvPr>
          <p:cNvSpPr txBox="1"/>
          <p:nvPr/>
        </p:nvSpPr>
        <p:spPr>
          <a:xfrm>
            <a:off x="619641" y="5394734"/>
            <a:ext cx="8846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미니맵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69A5-CBB4-4825-A94C-96254F5D84FA}"/>
              </a:ext>
            </a:extLst>
          </p:cNvPr>
          <p:cNvSpPr txBox="1"/>
          <p:nvPr/>
        </p:nvSpPr>
        <p:spPr>
          <a:xfrm>
            <a:off x="5705767" y="2029210"/>
            <a:ext cx="88465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보유 아이템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4063DC4E-A9C6-4891-AEFC-7C0A0CFBA0C7}"/>
              </a:ext>
            </a:extLst>
          </p:cNvPr>
          <p:cNvSpPr/>
          <p:nvPr/>
        </p:nvSpPr>
        <p:spPr>
          <a:xfrm>
            <a:off x="7505380" y="1379776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03F3C-1A4B-4F85-93E5-B92701F0B830}"/>
              </a:ext>
            </a:extLst>
          </p:cNvPr>
          <p:cNvSpPr txBox="1"/>
          <p:nvPr/>
        </p:nvSpPr>
        <p:spPr>
          <a:xfrm>
            <a:off x="7296848" y="2401735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pic>
        <p:nvPicPr>
          <p:cNvPr id="48" name="그림 47" descr="빨간색이(가) 표시된 사진&#10;&#10;자동 생성된 설명">
            <a:extLst>
              <a:ext uri="{FF2B5EF4-FFF2-40B4-BE49-F238E27FC236}">
                <a16:creationId xmlns:a16="http://schemas.microsoft.com/office/drawing/2014/main" id="{21335C70-A709-46ED-BC1D-48F4EB7117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7415460" y="3006580"/>
            <a:ext cx="1334920" cy="9050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7DAD96-7DA8-42D4-B779-3B4025EAA74F}"/>
              </a:ext>
            </a:extLst>
          </p:cNvPr>
          <p:cNvSpPr txBox="1"/>
          <p:nvPr/>
        </p:nvSpPr>
        <p:spPr>
          <a:xfrm>
            <a:off x="7388798" y="3769910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F8E7E9D-F214-41A0-9F08-5A94382A3F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1" y="4345349"/>
            <a:ext cx="1095248" cy="10952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6D7272-FEF5-45D4-B40A-216AE15703FF}"/>
              </a:ext>
            </a:extLst>
          </p:cNvPr>
          <p:cNvSpPr txBox="1"/>
          <p:nvPr/>
        </p:nvSpPr>
        <p:spPr>
          <a:xfrm>
            <a:off x="7570529" y="5479239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6D3611-0765-4B04-8EE4-2A5C7B4CE68F}"/>
              </a:ext>
            </a:extLst>
          </p:cNvPr>
          <p:cNvCxnSpPr/>
          <p:nvPr/>
        </p:nvCxnSpPr>
        <p:spPr>
          <a:xfrm>
            <a:off x="6876256" y="1614426"/>
            <a:ext cx="0" cy="43348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67240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스테이지 디자인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51" y="421494"/>
            <a:ext cx="3456386" cy="6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544059" y="773774"/>
            <a:ext cx="7484325" cy="23815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203516" y="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1212A-D260-488B-B1C0-1849321D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17845"/>
            <a:ext cx="7484325" cy="34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683568" y="1256534"/>
            <a:ext cx="3888432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게임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컨셉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조작법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게임특징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7.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게임플레이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107504" y="0"/>
            <a:ext cx="2880320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825C3-C486-4DF4-B951-29BFBC046B9A}"/>
              </a:ext>
            </a:extLst>
          </p:cNvPr>
          <p:cNvSpPr txBox="1"/>
          <p:nvPr/>
        </p:nvSpPr>
        <p:spPr>
          <a:xfrm>
            <a:off x="4304118" y="1286217"/>
            <a:ext cx="4811711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8.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 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UI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몬스터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스테이지 디자인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작업 일정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12.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연구 목적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타 게임과의 차별성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기술적요소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218187" y="-62231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493756" y="1705400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395536" y="3933056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323528" y="4869160"/>
            <a:ext cx="758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3</a:t>
            </a:r>
            <a:r>
              <a:rPr lang="ko-KR" altLang="en-US" sz="24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400">
                <a:solidFill>
                  <a:schemeClr val="bg1"/>
                </a:solidFill>
              </a:rPr>
              <a:t>DirectX12</a:t>
            </a:r>
            <a:r>
              <a:rPr lang="ko-KR" altLang="en-US" sz="2400">
                <a:solidFill>
                  <a:schemeClr val="bg1"/>
                </a:solidFill>
              </a:rPr>
              <a:t>의 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400">
                <a:solidFill>
                  <a:schemeClr val="bg1"/>
                </a:solidFill>
              </a:rPr>
              <a:t>3D</a:t>
            </a:r>
            <a:r>
              <a:rPr lang="ko-KR" altLang="en-US" sz="24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187293" y="2465510"/>
            <a:ext cx="8477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World Creator</a:t>
            </a:r>
            <a:r>
              <a:rPr lang="ko-KR" altLang="en-US" sz="24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187293" y="960430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395536" y="1196752"/>
            <a:ext cx="81369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살생 없이도 </a:t>
            </a:r>
            <a:r>
              <a:rPr lang="ko-KR" altLang="en-US" sz="2400" dirty="0" err="1">
                <a:solidFill>
                  <a:schemeClr val="bg1"/>
                </a:solidFill>
              </a:rPr>
              <a:t>액션감을</a:t>
            </a:r>
            <a:r>
              <a:rPr lang="ko-KR" altLang="en-US" sz="2400" dirty="0">
                <a:solidFill>
                  <a:schemeClr val="bg1"/>
                </a:solidFill>
              </a:rPr>
              <a:t> 느낄 수 있다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  넓혀가는 </a:t>
            </a:r>
            <a:r>
              <a:rPr lang="ko-KR" altLang="en-US" sz="2400" dirty="0">
                <a:solidFill>
                  <a:schemeClr val="bg1"/>
                </a:solidFill>
              </a:rPr>
              <a:t>탐험 </a:t>
            </a:r>
            <a:r>
              <a:rPr lang="ko-KR" altLang="en-US" sz="2400">
                <a:solidFill>
                  <a:schemeClr val="bg1"/>
                </a:solidFill>
              </a:rPr>
              <a:t>요소 제공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23528" y="735265"/>
            <a:ext cx="8208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n-ea"/>
              </a:rPr>
              <a:t>캐릭터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251520" y="-29944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23528" y="2954224"/>
            <a:ext cx="8208912" cy="265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물의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물결이동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및 주변 환경 반사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9.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92717" y="5013176"/>
            <a:ext cx="8208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49" y="71917"/>
            <a:ext cx="987439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6300192" y="719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844060" y="808553"/>
            <a:ext cx="239915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739833" y="1188394"/>
            <a:ext cx="26076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</a:t>
            </a:r>
            <a:r>
              <a:rPr lang="en-US" altLang="ko-KR">
                <a:solidFill>
                  <a:schemeClr val="bg1"/>
                </a:solidFill>
              </a:rPr>
              <a:t> 2</a:t>
            </a:r>
            <a:endParaRPr lang="en-US" altLang="ko-KR" sz="20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2F372-F718-4362-BFAA-93667436D0FB}"/>
              </a:ext>
            </a:extLst>
          </p:cNvPr>
          <p:cNvSpPr txBox="1"/>
          <p:nvPr/>
        </p:nvSpPr>
        <p:spPr>
          <a:xfrm>
            <a:off x="5848844" y="63533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그래픽 디자이너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D9EFB-8A17-4CC1-91CA-317FA03A860F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DE8828-332F-4C6F-BA03-84990E6233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7049" r="11651" b="5086"/>
          <a:stretch/>
        </p:blipFill>
        <p:spPr>
          <a:xfrm>
            <a:off x="4779081" y="4619847"/>
            <a:ext cx="1204978" cy="1093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81F519-7077-403E-9C2F-2AE0477F8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563" y="4632434"/>
            <a:ext cx="1253980" cy="11406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7BCC69-7D9C-4F5C-A8AC-9BCCEB82C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31" y="4598965"/>
            <a:ext cx="1253980" cy="11406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CF4BBB-2327-4CF4-922D-A090EDBF5E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2" y="4598966"/>
            <a:ext cx="1246796" cy="11406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340CA-2970-453B-B808-7DE90F534D78}"/>
              </a:ext>
            </a:extLst>
          </p:cNvPr>
          <p:cNvSpPr/>
          <p:nvPr/>
        </p:nvSpPr>
        <p:spPr>
          <a:xfrm>
            <a:off x="4283968" y="1130845"/>
            <a:ext cx="5415916" cy="90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 방학 특강</a:t>
            </a:r>
            <a:r>
              <a:rPr lang="en-US" altLang="ko-KR" sz="2000">
                <a:solidFill>
                  <a:schemeClr val="bg1"/>
                </a:solidFill>
              </a:rPr>
              <a:t>( Substance Painter)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1CF068-0BAE-4715-86C1-76A02C3B1F5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4255"/>
          <a:stretch/>
        </p:blipFill>
        <p:spPr>
          <a:xfrm>
            <a:off x="4495326" y="2136242"/>
            <a:ext cx="3974428" cy="2217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3270B-FA6C-4D5E-8987-0352C612F6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" y="2186606"/>
            <a:ext cx="3144261" cy="21200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46" y="4596539"/>
            <a:ext cx="1050933" cy="11584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48" y="4648718"/>
            <a:ext cx="1500759" cy="10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0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812360" y="189275"/>
            <a:ext cx="1078403" cy="1022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6248828" y="3235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123958" y="15617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709911" y="2122095"/>
            <a:ext cx="3708413" cy="27865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846512" y="5153465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DirectX12 </a:t>
            </a:r>
            <a:r>
              <a:rPr lang="ko-KR" altLang="en-US">
                <a:solidFill>
                  <a:schemeClr val="bg1"/>
                </a:solidFill>
              </a:rPr>
              <a:t>기반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 종합설계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까지 진행하였음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860032" y="1558359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860032" y="2272084"/>
            <a:ext cx="373668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컴퓨터 그래픽스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엔진 </a:t>
            </a:r>
            <a:r>
              <a:rPr lang="en-US" altLang="ko-KR" sz="2000" dirty="0">
                <a:solidFill>
                  <a:schemeClr val="bg1"/>
                </a:solidFill>
              </a:rPr>
              <a:t>( Unity, Unreal 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소프트웨어 공학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- 3D 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겨울방학 </a:t>
            </a:r>
            <a:r>
              <a:rPr lang="en-US" altLang="ko-KR" sz="2000" dirty="0">
                <a:solidFill>
                  <a:schemeClr val="bg1"/>
                </a:solidFill>
              </a:rPr>
              <a:t>3D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</a:t>
            </a:r>
            <a:r>
              <a:rPr lang="en-US" altLang="ko-KR" sz="2000" dirty="0">
                <a:solidFill>
                  <a:schemeClr val="bg1"/>
                </a:solidFill>
              </a:rPr>
              <a:t>2 </a:t>
            </a:r>
            <a:r>
              <a:rPr lang="ko-KR" altLang="en-US" sz="2000" dirty="0">
                <a:solidFill>
                  <a:schemeClr val="bg1"/>
                </a:solidFill>
              </a:rPr>
              <a:t>특강 수강 예정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00BF-0477-44E1-90BE-908BDBB8A3E8}"/>
              </a:ext>
            </a:extLst>
          </p:cNvPr>
          <p:cNvSpPr txBox="1"/>
          <p:nvPr/>
        </p:nvSpPr>
        <p:spPr>
          <a:xfrm>
            <a:off x="6341802" y="811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5D3C8-3046-4F78-AB45-2DD6582E9157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935865" y="99240"/>
            <a:ext cx="1079132" cy="10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6547343" y="118484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184674" y="1146860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160832" y="1661684"/>
            <a:ext cx="29514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 소프트웨어 공학 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게임엔진</a:t>
            </a:r>
            <a:r>
              <a:rPr lang="en-US" altLang="ko-KR">
                <a:solidFill>
                  <a:schemeClr val="bg1"/>
                </a:solidFill>
              </a:rPr>
              <a:t>1 (</a:t>
            </a:r>
            <a:r>
              <a:rPr lang="ko-KR" altLang="en-US">
                <a:solidFill>
                  <a:schemeClr val="bg1"/>
                </a:solidFill>
              </a:rPr>
              <a:t>언리얼 엔진</a:t>
            </a:r>
            <a:r>
              <a:rPr lang="en-US" altLang="ko-KR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- 3D</a:t>
            </a:r>
            <a:r>
              <a:rPr lang="ko-KR" altLang="en-US">
                <a:solidFill>
                  <a:schemeClr val="bg1"/>
                </a:solidFill>
              </a:rPr>
              <a:t>게임프로그래밍</a:t>
            </a:r>
            <a:r>
              <a:rPr lang="en-US" altLang="ko-KR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- 3D</a:t>
            </a:r>
            <a:r>
              <a:rPr lang="ko-KR" altLang="en-US">
                <a:solidFill>
                  <a:schemeClr val="bg1"/>
                </a:solidFill>
              </a:rPr>
              <a:t>게임프로그래밍</a:t>
            </a:r>
            <a:r>
              <a:rPr lang="en-US" altLang="ko-KR">
                <a:solidFill>
                  <a:schemeClr val="bg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컴퓨터 그래픽스  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395536" y="1145337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395536" y="1545447"/>
            <a:ext cx="2154757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</a:t>
            </a:r>
            <a:r>
              <a:rPr lang="ko-KR" altLang="en-US">
                <a:solidFill>
                  <a:schemeClr val="bg1"/>
                </a:solidFill>
              </a:rPr>
              <a:t>프로그래밍 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C++</a:t>
            </a:r>
            <a:r>
              <a:rPr lang="ko-KR" altLang="en-US">
                <a:solidFill>
                  <a:schemeClr val="bg1"/>
                </a:solidFill>
              </a:rPr>
              <a:t>프로그래밍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게임수학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자료구조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알고리즘 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793C12-A636-4604-8563-50BB9620B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95536" y="4723614"/>
            <a:ext cx="3266499" cy="1911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6A65D-D6EC-4152-BC4D-D933E480723C}"/>
              </a:ext>
            </a:extLst>
          </p:cNvPr>
          <p:cNvSpPr txBox="1"/>
          <p:nvPr/>
        </p:nvSpPr>
        <p:spPr>
          <a:xfrm>
            <a:off x="369397" y="4193467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한 개인 공부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314F5-34DD-450D-AD91-AE8BEBC7D687}"/>
              </a:ext>
            </a:extLst>
          </p:cNvPr>
          <p:cNvSpPr txBox="1"/>
          <p:nvPr/>
        </p:nvSpPr>
        <p:spPr>
          <a:xfrm>
            <a:off x="4184674" y="4193467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C5062-228F-4EE3-B2C6-1C5197C9514F}"/>
              </a:ext>
            </a:extLst>
          </p:cNvPr>
          <p:cNvSpPr/>
          <p:nvPr/>
        </p:nvSpPr>
        <p:spPr>
          <a:xfrm>
            <a:off x="4160832" y="47295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겨울방학 </a:t>
            </a:r>
            <a:r>
              <a:rPr lang="en-US" altLang="ko-KR">
                <a:solidFill>
                  <a:schemeClr val="bg1"/>
                </a:solidFill>
              </a:rPr>
              <a:t>3D</a:t>
            </a:r>
            <a:r>
              <a:rPr lang="ko-KR" altLang="en-US">
                <a:solidFill>
                  <a:schemeClr val="bg1"/>
                </a:solidFill>
              </a:rPr>
              <a:t>게임 프로그래밍</a:t>
            </a:r>
            <a:r>
              <a:rPr lang="en-US" altLang="ko-KR">
                <a:solidFill>
                  <a:schemeClr val="bg1"/>
                </a:solidFill>
              </a:rPr>
              <a:t>2 </a:t>
            </a:r>
          </a:p>
          <a:p>
            <a:r>
              <a:rPr lang="ko-KR" altLang="en-US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DD8B0-2458-4899-BE39-8D6F91C563B6}"/>
              </a:ext>
            </a:extLst>
          </p:cNvPr>
          <p:cNvSpPr txBox="1"/>
          <p:nvPr/>
        </p:nvSpPr>
        <p:spPr>
          <a:xfrm>
            <a:off x="4184674" y="5511898"/>
            <a:ext cx="244329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1.   STL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2.   3D</a:t>
            </a:r>
            <a:r>
              <a:rPr lang="ko-KR" altLang="en-US" sz="1600">
                <a:solidFill>
                  <a:schemeClr val="bg1"/>
                </a:solidFill>
              </a:rPr>
              <a:t>게임프로그래밍 </a:t>
            </a:r>
            <a:r>
              <a:rPr lang="en-US" altLang="ko-KR" sz="1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8EC29-D59C-4AC9-8E21-9AED151799BF}"/>
              </a:ext>
            </a:extLst>
          </p:cNvPr>
          <p:cNvSpPr txBox="1"/>
          <p:nvPr/>
        </p:nvSpPr>
        <p:spPr>
          <a:xfrm>
            <a:off x="5869345" y="547948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4488E-BFC9-475B-89DE-BC9EB966FBB6}"/>
              </a:ext>
            </a:extLst>
          </p:cNvPr>
          <p:cNvSpPr txBox="1"/>
          <p:nvPr/>
        </p:nvSpPr>
        <p:spPr>
          <a:xfrm>
            <a:off x="6436167" y="61075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495747" y="2220570"/>
            <a:ext cx="4464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백뷰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endParaRPr lang="ko-KR" altLang="en-US"/>
          </a:p>
        </p:txBody>
      </p:sp>
      <p:pic>
        <p:nvPicPr>
          <p:cNvPr id="2050" name="Picture 2" descr="directx12 png에 대한 이미지 검색결과">
            <a:extLst>
              <a:ext uri="{FF2B5EF4-FFF2-40B4-BE49-F238E27FC236}">
                <a16:creationId xmlns:a16="http://schemas.microsoft.com/office/drawing/2014/main" id="{5B92430E-2B8E-4C32-80B1-F195DD68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3" y="3470093"/>
            <a:ext cx="1061781" cy="70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579071-9F31-4889-9A4C-E7A4293F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83" y="1517415"/>
            <a:ext cx="723918" cy="703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44401-6FB9-4CFB-9A62-E8394A33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583" y="2525527"/>
            <a:ext cx="723918" cy="709511"/>
          </a:xfrm>
          <a:prstGeom prst="rect">
            <a:avLst/>
          </a:prstGeom>
        </p:spPr>
      </p:pic>
      <p:pic>
        <p:nvPicPr>
          <p:cNvPr id="2052" name="Picture 4" descr="github에 대한 이미지 검색결과">
            <a:extLst>
              <a:ext uri="{FF2B5EF4-FFF2-40B4-BE49-F238E27FC236}">
                <a16:creationId xmlns:a16="http://schemas.microsoft.com/office/drawing/2014/main" id="{F400E9FF-E1F3-4407-B292-46CE91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66" y="4408304"/>
            <a:ext cx="866905" cy="8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png에 대한 이미지 검색결과">
            <a:extLst>
              <a:ext uri="{FF2B5EF4-FFF2-40B4-BE49-F238E27FC236}">
                <a16:creationId xmlns:a16="http://schemas.microsoft.com/office/drawing/2014/main" id="{7CC99A0A-1D1B-4F1C-923E-335DAC07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488530"/>
            <a:ext cx="637397" cy="6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DA782-FB1B-4DFD-89FB-2D59F2480EBA}"/>
              </a:ext>
            </a:extLst>
          </p:cNvPr>
          <p:cNvSpPr txBox="1"/>
          <p:nvPr/>
        </p:nvSpPr>
        <p:spPr>
          <a:xfrm>
            <a:off x="6559923" y="1827965"/>
            <a:ext cx="1469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PhotoShop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6E830-A427-447A-9857-3FB70DFC08A8}"/>
              </a:ext>
            </a:extLst>
          </p:cNvPr>
          <p:cNvSpPr txBox="1"/>
          <p:nvPr/>
        </p:nvSpPr>
        <p:spPr>
          <a:xfrm>
            <a:off x="6588224" y="2822516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3DMAX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1987-3011-4776-BA5F-D8B864FB1D14}"/>
              </a:ext>
            </a:extLst>
          </p:cNvPr>
          <p:cNvSpPr txBox="1"/>
          <p:nvPr/>
        </p:nvSpPr>
        <p:spPr>
          <a:xfrm>
            <a:off x="6588224" y="3773139"/>
            <a:ext cx="127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Directx12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4694-4F09-4F3E-9486-1B29BC62E861}"/>
              </a:ext>
            </a:extLst>
          </p:cNvPr>
          <p:cNvSpPr txBox="1"/>
          <p:nvPr/>
        </p:nvSpPr>
        <p:spPr>
          <a:xfrm>
            <a:off x="6588224" y="4787607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GitHub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195A0-37AC-4CDE-81F6-2A4732A56A85}"/>
              </a:ext>
            </a:extLst>
          </p:cNvPr>
          <p:cNvSpPr txBox="1"/>
          <p:nvPr/>
        </p:nvSpPr>
        <p:spPr>
          <a:xfrm>
            <a:off x="6588224" y="5661248"/>
            <a:ext cx="1692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Visual Studio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C070B2-74F8-461F-8EE3-82C98921898B}"/>
              </a:ext>
            </a:extLst>
          </p:cNvPr>
          <p:cNvSpPr/>
          <p:nvPr/>
        </p:nvSpPr>
        <p:spPr>
          <a:xfrm>
            <a:off x="5364088" y="474870"/>
            <a:ext cx="1415772" cy="713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4A7E9A-A148-43AA-83E7-BAFA5DFDDB5F}"/>
              </a:ext>
            </a:extLst>
          </p:cNvPr>
          <p:cNvCxnSpPr/>
          <p:nvPr/>
        </p:nvCxnSpPr>
        <p:spPr>
          <a:xfrm>
            <a:off x="4960243" y="1340768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9614" y="155327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지역별로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출현하는 몬스터 다름</a:t>
            </a: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 dirty="0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4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91639"/>
              </p:ext>
            </p:extLst>
          </p:nvPr>
        </p:nvGraphicFramePr>
        <p:xfrm>
          <a:off x="4427235" y="2486438"/>
          <a:ext cx="4177213" cy="1972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4563795" y="4669388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3.</a:t>
            </a:r>
            <a:r>
              <a:rPr lang="ko-KR" altLang="en-US" b="1" dirty="0" smtClean="0">
                <a:solidFill>
                  <a:srgbClr val="FFFF00"/>
                </a:solidFill>
              </a:rPr>
              <a:t>방사능 </a:t>
            </a:r>
            <a:r>
              <a:rPr lang="ko-KR" altLang="en-US" b="1" dirty="0">
                <a:solidFill>
                  <a:srgbClr val="FFFF00"/>
                </a:solidFill>
              </a:rPr>
              <a:t>수치</a:t>
            </a:r>
            <a:r>
              <a:rPr lang="ko-KR" altLang="en-US" b="1" dirty="0">
                <a:solidFill>
                  <a:schemeClr val="bg1"/>
                </a:solidFill>
              </a:rPr>
              <a:t>와 </a:t>
            </a:r>
            <a:r>
              <a:rPr lang="ko-KR" altLang="en-US" b="1" dirty="0">
                <a:solidFill>
                  <a:srgbClr val="FFFF00"/>
                </a:solidFill>
              </a:rPr>
              <a:t>몬스터의 전투력 </a:t>
            </a:r>
            <a:r>
              <a:rPr lang="ko-KR" altLang="en-US" b="1" dirty="0">
                <a:solidFill>
                  <a:schemeClr val="bg1"/>
                </a:solidFill>
              </a:rPr>
              <a:t>비례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1027</Words>
  <Application>Microsoft Office PowerPoint</Application>
  <PresentationFormat>화면 슬라이드 쇼(4:3)</PresentationFormat>
  <Paragraphs>312</Paragraphs>
  <Slides>26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Aharoni</vt:lpstr>
      <vt:lpstr>HY견고딕</vt:lpstr>
      <vt:lpstr>맑은 고딕</vt:lpstr>
      <vt:lpstr>양재본목각체M</vt:lpstr>
      <vt:lpstr>한컴 바겐세일 B</vt:lpstr>
      <vt:lpstr>Arial</vt:lpstr>
      <vt:lpstr>Arial Black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권다현</cp:lastModifiedBy>
  <cp:revision>208</cp:revision>
  <dcterms:created xsi:type="dcterms:W3CDTF">2016-10-28T15:58:08Z</dcterms:created>
  <dcterms:modified xsi:type="dcterms:W3CDTF">2019-12-12T12:38:33Z</dcterms:modified>
</cp:coreProperties>
</file>